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1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1C5E93-33AD-4CD3-A9EE-7BDFA3D6DEA9}" v="4" dt="2022-02-12T10:34:10.4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>
        <p:scale>
          <a:sx n="100" d="100"/>
          <a:sy n="100" d="100"/>
        </p:scale>
        <p:origin x="72" y="-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 de los Santos Hiciano" userId="f5b6504617cd4e2d" providerId="LiveId" clId="{671C5E93-33AD-4CD3-A9EE-7BDFA3D6DEA9}"/>
    <pc:docChg chg="undo custSel addSld delSld modSld">
      <pc:chgData name="Jose de los Santos Hiciano" userId="f5b6504617cd4e2d" providerId="LiveId" clId="{671C5E93-33AD-4CD3-A9EE-7BDFA3D6DEA9}" dt="2022-02-12T10:38:36.250" v="3054" actId="1076"/>
      <pc:docMkLst>
        <pc:docMk/>
      </pc:docMkLst>
      <pc:sldChg chg="addSp delSp modSp mod">
        <pc:chgData name="Jose de los Santos Hiciano" userId="f5b6504617cd4e2d" providerId="LiveId" clId="{671C5E93-33AD-4CD3-A9EE-7BDFA3D6DEA9}" dt="2022-02-12T10:37:26.552" v="3043" actId="1076"/>
        <pc:sldMkLst>
          <pc:docMk/>
          <pc:sldMk cId="2644406108" sldId="256"/>
        </pc:sldMkLst>
        <pc:spChg chg="mod">
          <ac:chgData name="Jose de los Santos Hiciano" userId="f5b6504617cd4e2d" providerId="LiveId" clId="{671C5E93-33AD-4CD3-A9EE-7BDFA3D6DEA9}" dt="2022-02-12T08:47:03.709" v="106" actId="1076"/>
          <ac:spMkLst>
            <pc:docMk/>
            <pc:sldMk cId="2644406108" sldId="256"/>
            <ac:spMk id="2" creationId="{71801971-FFA7-4998-AF1D-CA82411660E7}"/>
          </ac:spMkLst>
        </pc:spChg>
        <pc:spChg chg="mod">
          <ac:chgData name="Jose de los Santos Hiciano" userId="f5b6504617cd4e2d" providerId="LiveId" clId="{671C5E93-33AD-4CD3-A9EE-7BDFA3D6DEA9}" dt="2022-02-12T08:48:30.514" v="207" actId="1076"/>
          <ac:spMkLst>
            <pc:docMk/>
            <pc:sldMk cId="2644406108" sldId="256"/>
            <ac:spMk id="3" creationId="{B3EA9921-FD22-4991-8269-ED0178645950}"/>
          </ac:spMkLst>
        </pc:spChg>
        <pc:picChg chg="add del">
          <ac:chgData name="Jose de los Santos Hiciano" userId="f5b6504617cd4e2d" providerId="LiveId" clId="{671C5E93-33AD-4CD3-A9EE-7BDFA3D6DEA9}" dt="2022-02-12T10:37:05.391" v="3041" actId="21"/>
          <ac:picMkLst>
            <pc:docMk/>
            <pc:sldMk cId="2644406108" sldId="256"/>
            <ac:picMk id="4" creationId="{E785B268-CE8E-4E7D-A99D-A8FE4FBD4C75}"/>
          </ac:picMkLst>
        </pc:picChg>
        <pc:picChg chg="add mod">
          <ac:chgData name="Jose de los Santos Hiciano" userId="f5b6504617cd4e2d" providerId="LiveId" clId="{671C5E93-33AD-4CD3-A9EE-7BDFA3D6DEA9}" dt="2022-02-12T10:37:26.552" v="3043" actId="1076"/>
          <ac:picMkLst>
            <pc:docMk/>
            <pc:sldMk cId="2644406108" sldId="256"/>
            <ac:picMk id="5" creationId="{A6DF598A-C8F0-4D30-9952-75CDABE4E117}"/>
          </ac:picMkLst>
        </pc:picChg>
      </pc:sldChg>
      <pc:sldChg chg="addSp delSp modSp mod">
        <pc:chgData name="Jose de los Santos Hiciano" userId="f5b6504617cd4e2d" providerId="LiveId" clId="{671C5E93-33AD-4CD3-A9EE-7BDFA3D6DEA9}" dt="2022-02-12T09:11:40.160" v="563" actId="20577"/>
        <pc:sldMkLst>
          <pc:docMk/>
          <pc:sldMk cId="1181478763" sldId="257"/>
        </pc:sldMkLst>
        <pc:spChg chg="mod">
          <ac:chgData name="Jose de los Santos Hiciano" userId="f5b6504617cd4e2d" providerId="LiveId" clId="{671C5E93-33AD-4CD3-A9EE-7BDFA3D6DEA9}" dt="2022-02-12T09:00:21.234" v="267" actId="403"/>
          <ac:spMkLst>
            <pc:docMk/>
            <pc:sldMk cId="1181478763" sldId="257"/>
            <ac:spMk id="2" creationId="{E1421276-0590-471A-B78D-3E843178D00C}"/>
          </ac:spMkLst>
        </pc:spChg>
        <pc:spChg chg="mod">
          <ac:chgData name="Jose de los Santos Hiciano" userId="f5b6504617cd4e2d" providerId="LiveId" clId="{671C5E93-33AD-4CD3-A9EE-7BDFA3D6DEA9}" dt="2022-02-12T09:11:40.160" v="563" actId="20577"/>
          <ac:spMkLst>
            <pc:docMk/>
            <pc:sldMk cId="1181478763" sldId="257"/>
            <ac:spMk id="3" creationId="{EEDE8BC2-163D-4690-B0F0-2DF4EA86394A}"/>
          </ac:spMkLst>
        </pc:spChg>
        <pc:spChg chg="add del mod">
          <ac:chgData name="Jose de los Santos Hiciano" userId="f5b6504617cd4e2d" providerId="LiveId" clId="{671C5E93-33AD-4CD3-A9EE-7BDFA3D6DEA9}" dt="2022-02-12T08:56:45.681" v="212" actId="21"/>
          <ac:spMkLst>
            <pc:docMk/>
            <pc:sldMk cId="1181478763" sldId="257"/>
            <ac:spMk id="4" creationId="{B8E86CC5-60FD-4168-A0CA-BEE1E7310A85}"/>
          </ac:spMkLst>
        </pc:spChg>
        <pc:picChg chg="add del">
          <ac:chgData name="Jose de los Santos Hiciano" userId="f5b6504617cd4e2d" providerId="LiveId" clId="{671C5E93-33AD-4CD3-A9EE-7BDFA3D6DEA9}" dt="2022-02-12T08:56:56.088" v="214" actId="21"/>
          <ac:picMkLst>
            <pc:docMk/>
            <pc:sldMk cId="1181478763" sldId="257"/>
            <ac:picMk id="5" creationId="{B525895A-8BAF-4488-AE10-22C4C6AA165A}"/>
          </ac:picMkLst>
        </pc:picChg>
        <pc:picChg chg="add del mod">
          <ac:chgData name="Jose de los Santos Hiciano" userId="f5b6504617cd4e2d" providerId="LiveId" clId="{671C5E93-33AD-4CD3-A9EE-7BDFA3D6DEA9}" dt="2022-02-12T08:57:46.660" v="217" actId="21"/>
          <ac:picMkLst>
            <pc:docMk/>
            <pc:sldMk cId="1181478763" sldId="257"/>
            <ac:picMk id="6" creationId="{7A0D13F9-8B5F-49EC-AC91-4BEBAC7D5AE5}"/>
          </ac:picMkLst>
        </pc:picChg>
        <pc:picChg chg="add mod">
          <ac:chgData name="Jose de los Santos Hiciano" userId="f5b6504617cd4e2d" providerId="LiveId" clId="{671C5E93-33AD-4CD3-A9EE-7BDFA3D6DEA9}" dt="2022-02-12T08:59:17.145" v="225" actId="14100"/>
          <ac:picMkLst>
            <pc:docMk/>
            <pc:sldMk cId="1181478763" sldId="257"/>
            <ac:picMk id="7" creationId="{32B3B587-5919-4949-822C-C531E36DF45F}"/>
          </ac:picMkLst>
        </pc:picChg>
      </pc:sldChg>
      <pc:sldChg chg="del">
        <pc:chgData name="Jose de los Santos Hiciano" userId="f5b6504617cd4e2d" providerId="LiveId" clId="{671C5E93-33AD-4CD3-A9EE-7BDFA3D6DEA9}" dt="2022-02-12T10:35:22.642" v="3029" actId="2696"/>
        <pc:sldMkLst>
          <pc:docMk/>
          <pc:sldMk cId="2781147420" sldId="258"/>
        </pc:sldMkLst>
      </pc:sldChg>
      <pc:sldChg chg="del">
        <pc:chgData name="Jose de los Santos Hiciano" userId="f5b6504617cd4e2d" providerId="LiveId" clId="{671C5E93-33AD-4CD3-A9EE-7BDFA3D6DEA9}" dt="2022-02-12T10:35:28.401" v="3030" actId="2696"/>
        <pc:sldMkLst>
          <pc:docMk/>
          <pc:sldMk cId="3962599040" sldId="259"/>
        </pc:sldMkLst>
      </pc:sldChg>
      <pc:sldChg chg="del">
        <pc:chgData name="Jose de los Santos Hiciano" userId="f5b6504617cd4e2d" providerId="LiveId" clId="{671C5E93-33AD-4CD3-A9EE-7BDFA3D6DEA9}" dt="2022-02-12T10:35:34.939" v="3032" actId="2696"/>
        <pc:sldMkLst>
          <pc:docMk/>
          <pc:sldMk cId="4156815252" sldId="260"/>
        </pc:sldMkLst>
      </pc:sldChg>
      <pc:sldChg chg="del">
        <pc:chgData name="Jose de los Santos Hiciano" userId="f5b6504617cd4e2d" providerId="LiveId" clId="{671C5E93-33AD-4CD3-A9EE-7BDFA3D6DEA9}" dt="2022-02-12T10:35:31.834" v="3031" actId="2696"/>
        <pc:sldMkLst>
          <pc:docMk/>
          <pc:sldMk cId="307964592" sldId="262"/>
        </pc:sldMkLst>
      </pc:sldChg>
      <pc:sldChg chg="del">
        <pc:chgData name="Jose de los Santos Hiciano" userId="f5b6504617cd4e2d" providerId="LiveId" clId="{671C5E93-33AD-4CD3-A9EE-7BDFA3D6DEA9}" dt="2022-02-12T10:35:54.609" v="3037" actId="2696"/>
        <pc:sldMkLst>
          <pc:docMk/>
          <pc:sldMk cId="1748662188" sldId="263"/>
        </pc:sldMkLst>
      </pc:sldChg>
      <pc:sldChg chg="del">
        <pc:chgData name="Jose de los Santos Hiciano" userId="f5b6504617cd4e2d" providerId="LiveId" clId="{671C5E93-33AD-4CD3-A9EE-7BDFA3D6DEA9}" dt="2022-02-12T10:35:38.001" v="3033" actId="2696"/>
        <pc:sldMkLst>
          <pc:docMk/>
          <pc:sldMk cId="3723953292" sldId="264"/>
        </pc:sldMkLst>
      </pc:sldChg>
      <pc:sldChg chg="del">
        <pc:chgData name="Jose de los Santos Hiciano" userId="f5b6504617cd4e2d" providerId="LiveId" clId="{671C5E93-33AD-4CD3-A9EE-7BDFA3D6DEA9}" dt="2022-02-12T10:35:43.297" v="3034" actId="2696"/>
        <pc:sldMkLst>
          <pc:docMk/>
          <pc:sldMk cId="3668175990" sldId="265"/>
        </pc:sldMkLst>
      </pc:sldChg>
      <pc:sldChg chg="del">
        <pc:chgData name="Jose de los Santos Hiciano" userId="f5b6504617cd4e2d" providerId="LiveId" clId="{671C5E93-33AD-4CD3-A9EE-7BDFA3D6DEA9}" dt="2022-02-12T10:35:47.073" v="3035" actId="2696"/>
        <pc:sldMkLst>
          <pc:docMk/>
          <pc:sldMk cId="2400325394" sldId="266"/>
        </pc:sldMkLst>
      </pc:sldChg>
      <pc:sldChg chg="del">
        <pc:chgData name="Jose de los Santos Hiciano" userId="f5b6504617cd4e2d" providerId="LiveId" clId="{671C5E93-33AD-4CD3-A9EE-7BDFA3D6DEA9}" dt="2022-02-12T10:35:50.576" v="3036" actId="2696"/>
        <pc:sldMkLst>
          <pc:docMk/>
          <pc:sldMk cId="110404658" sldId="267"/>
        </pc:sldMkLst>
      </pc:sldChg>
      <pc:sldChg chg="addSp delSp modSp new mod">
        <pc:chgData name="Jose de los Santos Hiciano" userId="f5b6504617cd4e2d" providerId="LiveId" clId="{671C5E93-33AD-4CD3-A9EE-7BDFA3D6DEA9}" dt="2022-02-12T10:37:37.517" v="3045" actId="1076"/>
        <pc:sldMkLst>
          <pc:docMk/>
          <pc:sldMk cId="3895175250" sldId="268"/>
        </pc:sldMkLst>
        <pc:spChg chg="mod">
          <ac:chgData name="Jose de los Santos Hiciano" userId="f5b6504617cd4e2d" providerId="LiveId" clId="{671C5E93-33AD-4CD3-A9EE-7BDFA3D6DEA9}" dt="2022-02-12T09:12:31.669" v="595" actId="113"/>
          <ac:spMkLst>
            <pc:docMk/>
            <pc:sldMk cId="3895175250" sldId="268"/>
            <ac:spMk id="2" creationId="{25A512C9-8ED0-402D-BD5E-671B90468C1A}"/>
          </ac:spMkLst>
        </pc:spChg>
        <pc:spChg chg="mod">
          <ac:chgData name="Jose de los Santos Hiciano" userId="f5b6504617cd4e2d" providerId="LiveId" clId="{671C5E93-33AD-4CD3-A9EE-7BDFA3D6DEA9}" dt="2022-02-12T10:06:03.187" v="2700" actId="20577"/>
          <ac:spMkLst>
            <pc:docMk/>
            <pc:sldMk cId="3895175250" sldId="268"/>
            <ac:spMk id="3" creationId="{9A8780CD-A219-4B5B-A17D-F8595D32E62E}"/>
          </ac:spMkLst>
        </pc:spChg>
        <pc:picChg chg="add del">
          <ac:chgData name="Jose de los Santos Hiciano" userId="f5b6504617cd4e2d" providerId="LiveId" clId="{671C5E93-33AD-4CD3-A9EE-7BDFA3D6DEA9}" dt="2022-02-12T10:36:21.928" v="3039" actId="21"/>
          <ac:picMkLst>
            <pc:docMk/>
            <pc:sldMk cId="3895175250" sldId="268"/>
            <ac:picMk id="4" creationId="{E2B8EEED-2BEA-4834-80B0-889D626ACD8E}"/>
          </ac:picMkLst>
        </pc:picChg>
        <pc:picChg chg="add mod">
          <ac:chgData name="Jose de los Santos Hiciano" userId="f5b6504617cd4e2d" providerId="LiveId" clId="{671C5E93-33AD-4CD3-A9EE-7BDFA3D6DEA9}" dt="2022-02-12T10:37:37.517" v="3045" actId="1076"/>
          <ac:picMkLst>
            <pc:docMk/>
            <pc:sldMk cId="3895175250" sldId="268"/>
            <ac:picMk id="5" creationId="{305B2A64-E37E-4B91-BFC3-37045525CB3C}"/>
          </ac:picMkLst>
        </pc:picChg>
      </pc:sldChg>
      <pc:sldChg chg="addSp modSp new mod">
        <pc:chgData name="Jose de los Santos Hiciano" userId="f5b6504617cd4e2d" providerId="LiveId" clId="{671C5E93-33AD-4CD3-A9EE-7BDFA3D6DEA9}" dt="2022-02-12T10:37:54.133" v="3048" actId="1076"/>
        <pc:sldMkLst>
          <pc:docMk/>
          <pc:sldMk cId="3441183044" sldId="269"/>
        </pc:sldMkLst>
        <pc:spChg chg="mod">
          <ac:chgData name="Jose de los Santos Hiciano" userId="f5b6504617cd4e2d" providerId="LiveId" clId="{671C5E93-33AD-4CD3-A9EE-7BDFA3D6DEA9}" dt="2022-02-12T09:23:34.074" v="1032" actId="403"/>
          <ac:spMkLst>
            <pc:docMk/>
            <pc:sldMk cId="3441183044" sldId="269"/>
            <ac:spMk id="2" creationId="{9CB691D1-523B-4A2F-872E-A775013C4F64}"/>
          </ac:spMkLst>
        </pc:spChg>
        <pc:spChg chg="mod">
          <ac:chgData name="Jose de los Santos Hiciano" userId="f5b6504617cd4e2d" providerId="LiveId" clId="{671C5E93-33AD-4CD3-A9EE-7BDFA3D6DEA9}" dt="2022-02-12T09:37:18.622" v="1635" actId="14100"/>
          <ac:spMkLst>
            <pc:docMk/>
            <pc:sldMk cId="3441183044" sldId="269"/>
            <ac:spMk id="3" creationId="{1A686480-24F8-4C3F-B22A-AFBE3EAD1C94}"/>
          </ac:spMkLst>
        </pc:spChg>
        <pc:picChg chg="add mod">
          <ac:chgData name="Jose de los Santos Hiciano" userId="f5b6504617cd4e2d" providerId="LiveId" clId="{671C5E93-33AD-4CD3-A9EE-7BDFA3D6DEA9}" dt="2022-02-12T10:37:54.133" v="3048" actId="1076"/>
          <ac:picMkLst>
            <pc:docMk/>
            <pc:sldMk cId="3441183044" sldId="269"/>
            <ac:picMk id="4" creationId="{2D32356F-3E23-4C59-955C-6ACE8E4353FA}"/>
          </ac:picMkLst>
        </pc:picChg>
      </pc:sldChg>
      <pc:sldChg chg="addSp modSp new mod">
        <pc:chgData name="Jose de los Santos Hiciano" userId="f5b6504617cd4e2d" providerId="LiveId" clId="{671C5E93-33AD-4CD3-A9EE-7BDFA3D6DEA9}" dt="2022-02-12T10:38:04.835" v="3050" actId="1076"/>
        <pc:sldMkLst>
          <pc:docMk/>
          <pc:sldMk cId="1737967024" sldId="270"/>
        </pc:sldMkLst>
        <pc:spChg chg="mod">
          <ac:chgData name="Jose de los Santos Hiciano" userId="f5b6504617cd4e2d" providerId="LiveId" clId="{671C5E93-33AD-4CD3-A9EE-7BDFA3D6DEA9}" dt="2022-02-12T09:38:34.309" v="1666" actId="207"/>
          <ac:spMkLst>
            <pc:docMk/>
            <pc:sldMk cId="1737967024" sldId="270"/>
            <ac:spMk id="2" creationId="{8988CBCE-74D1-4B7F-8AB1-081F380BA91E}"/>
          </ac:spMkLst>
        </pc:spChg>
        <pc:spChg chg="mod">
          <ac:chgData name="Jose de los Santos Hiciano" userId="f5b6504617cd4e2d" providerId="LiveId" clId="{671C5E93-33AD-4CD3-A9EE-7BDFA3D6DEA9}" dt="2022-02-12T09:57:31.288" v="2481" actId="20577"/>
          <ac:spMkLst>
            <pc:docMk/>
            <pc:sldMk cId="1737967024" sldId="270"/>
            <ac:spMk id="3" creationId="{24A6F1DB-916D-4320-B764-B502AB751DE6}"/>
          </ac:spMkLst>
        </pc:spChg>
        <pc:picChg chg="add mod">
          <ac:chgData name="Jose de los Santos Hiciano" userId="f5b6504617cd4e2d" providerId="LiveId" clId="{671C5E93-33AD-4CD3-A9EE-7BDFA3D6DEA9}" dt="2022-02-12T10:38:04.835" v="3050" actId="1076"/>
          <ac:picMkLst>
            <pc:docMk/>
            <pc:sldMk cId="1737967024" sldId="270"/>
            <ac:picMk id="4" creationId="{AC5D98E1-2112-4375-9B1C-5385F89FB512}"/>
          </ac:picMkLst>
        </pc:picChg>
      </pc:sldChg>
      <pc:sldChg chg="addSp modSp new mod">
        <pc:chgData name="Jose de los Santos Hiciano" userId="f5b6504617cd4e2d" providerId="LiveId" clId="{671C5E93-33AD-4CD3-A9EE-7BDFA3D6DEA9}" dt="2022-02-12T10:38:17.676" v="3052" actId="1076"/>
        <pc:sldMkLst>
          <pc:docMk/>
          <pc:sldMk cId="20466420" sldId="271"/>
        </pc:sldMkLst>
        <pc:spChg chg="mod">
          <ac:chgData name="Jose de los Santos Hiciano" userId="f5b6504617cd4e2d" providerId="LiveId" clId="{671C5E93-33AD-4CD3-A9EE-7BDFA3D6DEA9}" dt="2022-02-12T09:58:34.989" v="2512" actId="20577"/>
          <ac:spMkLst>
            <pc:docMk/>
            <pc:sldMk cId="20466420" sldId="271"/>
            <ac:spMk id="2" creationId="{0119E3BF-D66C-45F5-81A4-5422173A3F62}"/>
          </ac:spMkLst>
        </pc:spChg>
        <pc:spChg chg="mod">
          <ac:chgData name="Jose de los Santos Hiciano" userId="f5b6504617cd4e2d" providerId="LiveId" clId="{671C5E93-33AD-4CD3-A9EE-7BDFA3D6DEA9}" dt="2022-02-12T10:09:41.109" v="2842" actId="403"/>
          <ac:spMkLst>
            <pc:docMk/>
            <pc:sldMk cId="20466420" sldId="271"/>
            <ac:spMk id="3" creationId="{8036EA7E-0C7D-4CA3-BD76-F0564A6649BC}"/>
          </ac:spMkLst>
        </pc:spChg>
        <pc:picChg chg="add mod">
          <ac:chgData name="Jose de los Santos Hiciano" userId="f5b6504617cd4e2d" providerId="LiveId" clId="{671C5E93-33AD-4CD3-A9EE-7BDFA3D6DEA9}" dt="2022-02-12T10:38:17.676" v="3052" actId="1076"/>
          <ac:picMkLst>
            <pc:docMk/>
            <pc:sldMk cId="20466420" sldId="271"/>
            <ac:picMk id="4" creationId="{1C35A19B-4088-49FB-9A53-B8FA910642B6}"/>
          </ac:picMkLst>
        </pc:picChg>
      </pc:sldChg>
      <pc:sldChg chg="addSp modSp new mod">
        <pc:chgData name="Jose de los Santos Hiciano" userId="f5b6504617cd4e2d" providerId="LiveId" clId="{671C5E93-33AD-4CD3-A9EE-7BDFA3D6DEA9}" dt="2022-02-12T10:38:36.250" v="3054" actId="1076"/>
        <pc:sldMkLst>
          <pc:docMk/>
          <pc:sldMk cId="2235694160" sldId="272"/>
        </pc:sldMkLst>
        <pc:spChg chg="mod">
          <ac:chgData name="Jose de los Santos Hiciano" userId="f5b6504617cd4e2d" providerId="LiveId" clId="{671C5E93-33AD-4CD3-A9EE-7BDFA3D6DEA9}" dt="2022-02-12T10:10:45.462" v="2875" actId="207"/>
          <ac:spMkLst>
            <pc:docMk/>
            <pc:sldMk cId="2235694160" sldId="272"/>
            <ac:spMk id="2" creationId="{C7D7A0BC-55C8-4B03-BA5F-A3201EC04421}"/>
          </ac:spMkLst>
        </pc:spChg>
        <pc:spChg chg="mod">
          <ac:chgData name="Jose de los Santos Hiciano" userId="f5b6504617cd4e2d" providerId="LiveId" clId="{671C5E93-33AD-4CD3-A9EE-7BDFA3D6DEA9}" dt="2022-02-12T10:35:04.693" v="3028" actId="403"/>
          <ac:spMkLst>
            <pc:docMk/>
            <pc:sldMk cId="2235694160" sldId="272"/>
            <ac:spMk id="3" creationId="{11CB2DEB-6A83-4142-8B7F-FA4D5BE3320E}"/>
          </ac:spMkLst>
        </pc:spChg>
        <pc:picChg chg="add mod">
          <ac:chgData name="Jose de los Santos Hiciano" userId="f5b6504617cd4e2d" providerId="LiveId" clId="{671C5E93-33AD-4CD3-A9EE-7BDFA3D6DEA9}" dt="2022-02-12T10:38:36.250" v="3054" actId="1076"/>
          <ac:picMkLst>
            <pc:docMk/>
            <pc:sldMk cId="2235694160" sldId="272"/>
            <ac:picMk id="4" creationId="{4796BB2B-436F-4600-9FF0-4E6F407F37A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01971-FFA7-4998-AF1D-CA82411660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8730" y="2009403"/>
            <a:ext cx="9290682" cy="1748729"/>
          </a:xfrm>
        </p:spPr>
        <p:txBody>
          <a:bodyPr>
            <a:normAutofit/>
          </a:bodyPr>
          <a:lstStyle/>
          <a:p>
            <a:r>
              <a:rPr lang="es-ES" sz="6000" b="1" dirty="0"/>
              <a:t>Prevención del Lavado de Activos y Extinción de Dominio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EA9921-FD22-4991-8269-ED0178645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4038470"/>
            <a:ext cx="8673427" cy="643700"/>
          </a:xfrm>
        </p:spPr>
        <p:txBody>
          <a:bodyPr>
            <a:normAutofit/>
          </a:bodyPr>
          <a:lstStyle/>
          <a:p>
            <a:r>
              <a:rPr lang="es-ES" sz="3600" b="1" dirty="0"/>
              <a:t>Contenido esencial del Diplomado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6DF598A-C8F0-4D30-9952-75CDABE4E1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85" y="378679"/>
            <a:ext cx="1353429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406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421276-0590-471A-B78D-3E843178D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38908"/>
            <a:ext cx="3498979" cy="2456442"/>
          </a:xfrm>
        </p:spPr>
        <p:txBody>
          <a:bodyPr>
            <a:normAutofit/>
          </a:bodyPr>
          <a:lstStyle/>
          <a:p>
            <a:r>
              <a:rPr lang="es-ES" sz="4400" b="1" dirty="0"/>
              <a:t>Justificación del Diplomado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DE8BC2-163D-4690-B0F0-2DF4EA863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4723" y="637933"/>
            <a:ext cx="7717277" cy="577271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3600" b="1" dirty="0">
                <a:solidFill>
                  <a:srgbClr val="1616C4"/>
                </a:solidFill>
              </a:rPr>
              <a:t>La estrecha relación entre el lavado y la Extinción de dominio</a:t>
            </a:r>
          </a:p>
          <a:p>
            <a:pPr>
              <a:lnSpc>
                <a:spcPct val="100000"/>
              </a:lnSpc>
            </a:pPr>
            <a:r>
              <a:rPr lang="es-ES" sz="3600" b="1" dirty="0">
                <a:solidFill>
                  <a:srgbClr val="1616C4"/>
                </a:solidFill>
              </a:rPr>
              <a:t>La ausencia de un análisis académico independiente que incluya examen de la realidad en materia de lavado y los efectos de una posible ley de Extinción de dominio </a:t>
            </a:r>
          </a:p>
          <a:p>
            <a:pPr>
              <a:lnSpc>
                <a:spcPct val="100000"/>
              </a:lnSpc>
            </a:pPr>
            <a:endParaRPr lang="es-ES" sz="1900" b="1" dirty="0">
              <a:solidFill>
                <a:srgbClr val="1616C4"/>
              </a:solidFill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2B3B587-5919-4949-822C-C531E36DF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38" y="207083"/>
            <a:ext cx="1351976" cy="80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478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A512C9-8ED0-402D-BD5E-671B9046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b="1" dirty="0"/>
              <a:t>Justificación del Diplomado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8780CD-A219-4B5B-A17D-F8595D32E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9177" y="836237"/>
            <a:ext cx="7722823" cy="5248622"/>
          </a:xfrm>
        </p:spPr>
        <p:txBody>
          <a:bodyPr>
            <a:normAutofit/>
          </a:bodyPr>
          <a:lstStyle/>
          <a:p>
            <a:r>
              <a:rPr lang="es-ES" sz="2800" b="1" dirty="0">
                <a:solidFill>
                  <a:srgbClr val="1616C4"/>
                </a:solidFill>
              </a:rPr>
              <a:t>La falta de conocimiento actualizado sobre impacto de este tipo de delitos en cuanto a la libertad individual y sobre el ejercicio de los derechos económicos. Las debilidades de los órganos de aplicación. Bajo impacto del sistema de impugnación</a:t>
            </a:r>
          </a:p>
          <a:p>
            <a:pPr marL="0" indent="0">
              <a:buNone/>
            </a:pPr>
            <a:r>
              <a:rPr lang="es-ES" sz="2800" b="1" dirty="0">
                <a:solidFill>
                  <a:srgbClr val="1616C4"/>
                </a:solidFill>
              </a:rPr>
              <a:t>¿Todo somos sospechosos de Lavado?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05B2A64-E37E-4B91-BFC3-37045525CB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35" y="597754"/>
            <a:ext cx="1353429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175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691D1-523B-4A2F-872E-A775013C4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b="1" dirty="0"/>
              <a:t>Justificación del Diplomado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686480-24F8-4C3F-B22A-AFBE3EAD1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6916" y="154236"/>
            <a:ext cx="7675084" cy="6703764"/>
          </a:xfrm>
        </p:spPr>
        <p:txBody>
          <a:bodyPr>
            <a:normAutofit/>
          </a:bodyPr>
          <a:lstStyle/>
          <a:p>
            <a:pPr algn="just"/>
            <a:r>
              <a:rPr lang="es-ES" sz="2800" b="1" dirty="0">
                <a:solidFill>
                  <a:srgbClr val="1616C4"/>
                </a:solidFill>
              </a:rPr>
              <a:t>La necesidad de unificar criterios para crear un cuerpo de conocimiento sistematizado sobre Lavado y Extinción de dominio respecto de cómo deben ser entendidas y aplicadas este tipo de legislaciones por parte de los tribunales.</a:t>
            </a:r>
          </a:p>
          <a:p>
            <a:pPr marL="0" indent="0" algn="just">
              <a:buNone/>
            </a:pPr>
            <a:r>
              <a:rPr lang="es-ES" sz="2800" b="1" dirty="0">
                <a:solidFill>
                  <a:srgbClr val="1616C4"/>
                </a:solidFill>
              </a:rPr>
              <a:t>Este diplomado aportará un libro sobre esta materia que se titulará: </a:t>
            </a:r>
          </a:p>
          <a:p>
            <a:pPr marL="0" indent="0" algn="just">
              <a:buNone/>
            </a:pPr>
            <a:r>
              <a:rPr lang="es-ES" sz="2800" b="1" dirty="0">
                <a:solidFill>
                  <a:srgbClr val="1616C4"/>
                </a:solidFill>
              </a:rPr>
              <a:t>“La Determinación Judicial del Delito de Lavados de Activos en la República Dominicana y el impacto potencial  de una legislación sobre Extinción de Dominio”.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D32356F-3E23-4C59-955C-6ACE8E4353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185" y="607279"/>
            <a:ext cx="1353429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18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88CBCE-74D1-4B7F-8AB1-081F380BA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b="1" dirty="0">
                <a:solidFill>
                  <a:schemeClr val="bg1"/>
                </a:solidFill>
              </a:rPr>
              <a:t>El contenido del Diplomado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A6F1DB-916D-4320-B764-B502AB751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4850" y="803185"/>
            <a:ext cx="7677149" cy="5778589"/>
          </a:xfrm>
        </p:spPr>
        <p:txBody>
          <a:bodyPr/>
          <a:lstStyle/>
          <a:p>
            <a:r>
              <a:rPr lang="es-ES" sz="2000" b="1" dirty="0">
                <a:solidFill>
                  <a:srgbClr val="1616C4"/>
                </a:solidFill>
              </a:rPr>
              <a:t>Actualización legislativa, doctrinaria y jurisprudencial nacional e internacional</a:t>
            </a:r>
          </a:p>
          <a:p>
            <a:r>
              <a:rPr lang="es-ES" sz="2000" b="1" dirty="0">
                <a:solidFill>
                  <a:srgbClr val="1616C4"/>
                </a:solidFill>
              </a:rPr>
              <a:t>El análisis de la estructura del delito de lavado, a partir de la función garantista del tipo penal</a:t>
            </a:r>
          </a:p>
          <a:p>
            <a:r>
              <a:rPr lang="es-ES" sz="2000" b="1" dirty="0">
                <a:solidFill>
                  <a:srgbClr val="1616C4"/>
                </a:solidFill>
              </a:rPr>
              <a:t>La Determinación práctica de la conducta de  de lavado a partir de la determinación del Delito precedente </a:t>
            </a:r>
          </a:p>
          <a:p>
            <a:r>
              <a:rPr lang="es-ES" sz="2000" b="1" dirty="0">
                <a:solidFill>
                  <a:srgbClr val="1616C4"/>
                </a:solidFill>
              </a:rPr>
              <a:t>La Cuestión de la prueba en materia de lavado</a:t>
            </a:r>
          </a:p>
          <a:p>
            <a:r>
              <a:rPr lang="es-ES" sz="2000" b="1" dirty="0">
                <a:solidFill>
                  <a:srgbClr val="1616C4"/>
                </a:solidFill>
              </a:rPr>
              <a:t>Los Sujetos obligados a partir de la nueva Ley 155-17</a:t>
            </a:r>
          </a:p>
          <a:p>
            <a:r>
              <a:rPr lang="es-ES" sz="2000" b="1" dirty="0">
                <a:solidFill>
                  <a:srgbClr val="1616C4"/>
                </a:solidFill>
              </a:rPr>
              <a:t>El perfil particular de la litigación en materia de lavado de activos</a:t>
            </a:r>
          </a:p>
          <a:p>
            <a:r>
              <a:rPr lang="es-ES" sz="2000" b="1" dirty="0">
                <a:solidFill>
                  <a:srgbClr val="1616C4"/>
                </a:solidFill>
              </a:rPr>
              <a:t>Beneficios y riesgos de una posible Ley de Extinción de Dominio  </a:t>
            </a:r>
          </a:p>
          <a:p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C5D98E1-2112-4375-9B1C-5385F89FB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010" y="597754"/>
            <a:ext cx="1353429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967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19E3BF-D66C-45F5-81A4-5422173A3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b="1" dirty="0"/>
              <a:t>Metodología del Diplomado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36EA7E-0C7D-4CA3-BD76-F0564A664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673814"/>
          </a:xfrm>
        </p:spPr>
        <p:txBody>
          <a:bodyPr>
            <a:normAutofit/>
          </a:bodyPr>
          <a:lstStyle/>
          <a:p>
            <a:r>
              <a:rPr lang="es-ES" sz="3200" b="1" dirty="0">
                <a:solidFill>
                  <a:srgbClr val="1616C4"/>
                </a:solidFill>
              </a:rPr>
              <a:t>El debate ordenado sobre las cuestiones de interés general </a:t>
            </a:r>
          </a:p>
          <a:p>
            <a:r>
              <a:rPr lang="es-ES" sz="3200" b="1" dirty="0">
                <a:solidFill>
                  <a:srgbClr val="1616C4"/>
                </a:solidFill>
              </a:rPr>
              <a:t>El método inductivo para el estudio del fenómeno jurídico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C35A19B-4088-49FB-9A53-B8FA91064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735" y="454879"/>
            <a:ext cx="1353429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6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D7A0BC-55C8-4B03-BA5F-A3201EC04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bg1"/>
                </a:solidFill>
              </a:rPr>
              <a:t>La Coordinación del Diplomado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CB2DEB-6A83-4142-8B7F-FA4D5BE33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b="1" dirty="0">
                <a:solidFill>
                  <a:srgbClr val="1616C4"/>
                </a:solidFill>
              </a:rPr>
              <a:t>Luis Enrique Taveras</a:t>
            </a:r>
          </a:p>
          <a:p>
            <a:r>
              <a:rPr lang="es-ES" sz="4000" b="1" dirty="0">
                <a:solidFill>
                  <a:srgbClr val="1616C4"/>
                </a:solidFill>
              </a:rPr>
              <a:t>Bielka Disla Tavárez</a:t>
            </a:r>
          </a:p>
          <a:p>
            <a:endParaRPr lang="es-ES" sz="2800" b="1" dirty="0">
              <a:solidFill>
                <a:srgbClr val="1616C4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796BB2B-436F-4600-9FF0-4E6F407F3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285" y="797779"/>
            <a:ext cx="1353429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69416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{19B62BB3-BE8F-433D-A8B6-A5537340565E}tf16401371</Template>
  <TotalTime>186</TotalTime>
  <Words>305</Words>
  <Application>Microsoft Office PowerPoint</Application>
  <PresentationFormat>Panorámica</PresentationFormat>
  <Paragraphs>26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 Light</vt:lpstr>
      <vt:lpstr>Rockwell</vt:lpstr>
      <vt:lpstr>Wingdings</vt:lpstr>
      <vt:lpstr>Atlas</vt:lpstr>
      <vt:lpstr>Prevención del Lavado de Activos y Extinción de Dominio</vt:lpstr>
      <vt:lpstr>Justificación del Diplomado </vt:lpstr>
      <vt:lpstr>Justificación del Diplomado</vt:lpstr>
      <vt:lpstr>Justificación del Diplomado</vt:lpstr>
      <vt:lpstr>El contenido del Diplomado</vt:lpstr>
      <vt:lpstr>Metodología del Diplomado</vt:lpstr>
      <vt:lpstr>La Coordinación del Diplomado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 Internacional Público contemporáneo</dc:title>
  <dc:creator>Jose de los Santos Hiciano</dc:creator>
  <cp:lastModifiedBy>Jose de los Santos Hiciano</cp:lastModifiedBy>
  <cp:revision>7</cp:revision>
  <dcterms:created xsi:type="dcterms:W3CDTF">2021-02-05T21:25:42Z</dcterms:created>
  <dcterms:modified xsi:type="dcterms:W3CDTF">2022-02-12T10:38:43Z</dcterms:modified>
</cp:coreProperties>
</file>