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5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1C5E93-33AD-4CD3-A9EE-7BDFA3D6DEA9}" v="4" dt="2022-02-12T10:34:10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de los Santos Hiciano" userId="f5b6504617cd4e2d" providerId="LiveId" clId="{671C5E93-33AD-4CD3-A9EE-7BDFA3D6DEA9}"/>
    <pc:docChg chg="undo custSel addSld delSld modSld">
      <pc:chgData name="Jose de los Santos Hiciano" userId="f5b6504617cd4e2d" providerId="LiveId" clId="{671C5E93-33AD-4CD3-A9EE-7BDFA3D6DEA9}" dt="2022-02-12T10:38:36.250" v="3054" actId="1076"/>
      <pc:docMkLst>
        <pc:docMk/>
      </pc:docMkLst>
      <pc:sldChg chg="addSp delSp modSp mod">
        <pc:chgData name="Jose de los Santos Hiciano" userId="f5b6504617cd4e2d" providerId="LiveId" clId="{671C5E93-33AD-4CD3-A9EE-7BDFA3D6DEA9}" dt="2022-02-12T10:37:26.552" v="3043" actId="1076"/>
        <pc:sldMkLst>
          <pc:docMk/>
          <pc:sldMk cId="2644406108" sldId="256"/>
        </pc:sldMkLst>
        <pc:spChg chg="mod">
          <ac:chgData name="Jose de los Santos Hiciano" userId="f5b6504617cd4e2d" providerId="LiveId" clId="{671C5E93-33AD-4CD3-A9EE-7BDFA3D6DEA9}" dt="2022-02-12T08:47:03.709" v="106" actId="1076"/>
          <ac:spMkLst>
            <pc:docMk/>
            <pc:sldMk cId="2644406108" sldId="256"/>
            <ac:spMk id="2" creationId="{71801971-FFA7-4998-AF1D-CA82411660E7}"/>
          </ac:spMkLst>
        </pc:spChg>
        <pc:spChg chg="mod">
          <ac:chgData name="Jose de los Santos Hiciano" userId="f5b6504617cd4e2d" providerId="LiveId" clId="{671C5E93-33AD-4CD3-A9EE-7BDFA3D6DEA9}" dt="2022-02-12T08:48:30.514" v="207" actId="1076"/>
          <ac:spMkLst>
            <pc:docMk/>
            <pc:sldMk cId="2644406108" sldId="256"/>
            <ac:spMk id="3" creationId="{B3EA9921-FD22-4991-8269-ED0178645950}"/>
          </ac:spMkLst>
        </pc:spChg>
        <pc:picChg chg="add del">
          <ac:chgData name="Jose de los Santos Hiciano" userId="f5b6504617cd4e2d" providerId="LiveId" clId="{671C5E93-33AD-4CD3-A9EE-7BDFA3D6DEA9}" dt="2022-02-12T10:37:05.391" v="3041" actId="21"/>
          <ac:picMkLst>
            <pc:docMk/>
            <pc:sldMk cId="2644406108" sldId="256"/>
            <ac:picMk id="4" creationId="{E785B268-CE8E-4E7D-A99D-A8FE4FBD4C75}"/>
          </ac:picMkLst>
        </pc:picChg>
        <pc:picChg chg="add mod">
          <ac:chgData name="Jose de los Santos Hiciano" userId="f5b6504617cd4e2d" providerId="LiveId" clId="{671C5E93-33AD-4CD3-A9EE-7BDFA3D6DEA9}" dt="2022-02-12T10:37:26.552" v="3043" actId="1076"/>
          <ac:picMkLst>
            <pc:docMk/>
            <pc:sldMk cId="2644406108" sldId="256"/>
            <ac:picMk id="5" creationId="{A6DF598A-C8F0-4D30-9952-75CDABE4E117}"/>
          </ac:picMkLst>
        </pc:picChg>
      </pc:sldChg>
      <pc:sldChg chg="addSp delSp modSp mod">
        <pc:chgData name="Jose de los Santos Hiciano" userId="f5b6504617cd4e2d" providerId="LiveId" clId="{671C5E93-33AD-4CD3-A9EE-7BDFA3D6DEA9}" dt="2022-02-12T09:11:40.160" v="563" actId="20577"/>
        <pc:sldMkLst>
          <pc:docMk/>
          <pc:sldMk cId="1181478763" sldId="257"/>
        </pc:sldMkLst>
        <pc:spChg chg="mod">
          <ac:chgData name="Jose de los Santos Hiciano" userId="f5b6504617cd4e2d" providerId="LiveId" clId="{671C5E93-33AD-4CD3-A9EE-7BDFA3D6DEA9}" dt="2022-02-12T09:00:21.234" v="267" actId="403"/>
          <ac:spMkLst>
            <pc:docMk/>
            <pc:sldMk cId="1181478763" sldId="257"/>
            <ac:spMk id="2" creationId="{E1421276-0590-471A-B78D-3E843178D00C}"/>
          </ac:spMkLst>
        </pc:spChg>
        <pc:spChg chg="mod">
          <ac:chgData name="Jose de los Santos Hiciano" userId="f5b6504617cd4e2d" providerId="LiveId" clId="{671C5E93-33AD-4CD3-A9EE-7BDFA3D6DEA9}" dt="2022-02-12T09:11:40.160" v="563" actId="20577"/>
          <ac:spMkLst>
            <pc:docMk/>
            <pc:sldMk cId="1181478763" sldId="257"/>
            <ac:spMk id="3" creationId="{EEDE8BC2-163D-4690-B0F0-2DF4EA86394A}"/>
          </ac:spMkLst>
        </pc:spChg>
        <pc:spChg chg="add del mod">
          <ac:chgData name="Jose de los Santos Hiciano" userId="f5b6504617cd4e2d" providerId="LiveId" clId="{671C5E93-33AD-4CD3-A9EE-7BDFA3D6DEA9}" dt="2022-02-12T08:56:45.681" v="212" actId="21"/>
          <ac:spMkLst>
            <pc:docMk/>
            <pc:sldMk cId="1181478763" sldId="257"/>
            <ac:spMk id="4" creationId="{B8E86CC5-60FD-4168-A0CA-BEE1E7310A85}"/>
          </ac:spMkLst>
        </pc:spChg>
        <pc:picChg chg="add del">
          <ac:chgData name="Jose de los Santos Hiciano" userId="f5b6504617cd4e2d" providerId="LiveId" clId="{671C5E93-33AD-4CD3-A9EE-7BDFA3D6DEA9}" dt="2022-02-12T08:56:56.088" v="214" actId="21"/>
          <ac:picMkLst>
            <pc:docMk/>
            <pc:sldMk cId="1181478763" sldId="257"/>
            <ac:picMk id="5" creationId="{B525895A-8BAF-4488-AE10-22C4C6AA165A}"/>
          </ac:picMkLst>
        </pc:picChg>
        <pc:picChg chg="add del mod">
          <ac:chgData name="Jose de los Santos Hiciano" userId="f5b6504617cd4e2d" providerId="LiveId" clId="{671C5E93-33AD-4CD3-A9EE-7BDFA3D6DEA9}" dt="2022-02-12T08:57:46.660" v="217" actId="21"/>
          <ac:picMkLst>
            <pc:docMk/>
            <pc:sldMk cId="1181478763" sldId="257"/>
            <ac:picMk id="6" creationId="{7A0D13F9-8B5F-49EC-AC91-4BEBAC7D5AE5}"/>
          </ac:picMkLst>
        </pc:picChg>
        <pc:picChg chg="add mod">
          <ac:chgData name="Jose de los Santos Hiciano" userId="f5b6504617cd4e2d" providerId="LiveId" clId="{671C5E93-33AD-4CD3-A9EE-7BDFA3D6DEA9}" dt="2022-02-12T08:59:17.145" v="225" actId="14100"/>
          <ac:picMkLst>
            <pc:docMk/>
            <pc:sldMk cId="1181478763" sldId="257"/>
            <ac:picMk id="7" creationId="{32B3B587-5919-4949-822C-C531E36DF45F}"/>
          </ac:picMkLst>
        </pc:picChg>
      </pc:sldChg>
      <pc:sldChg chg="del">
        <pc:chgData name="Jose de los Santos Hiciano" userId="f5b6504617cd4e2d" providerId="LiveId" clId="{671C5E93-33AD-4CD3-A9EE-7BDFA3D6DEA9}" dt="2022-02-12T10:35:22.642" v="3029" actId="2696"/>
        <pc:sldMkLst>
          <pc:docMk/>
          <pc:sldMk cId="2781147420" sldId="258"/>
        </pc:sldMkLst>
      </pc:sldChg>
      <pc:sldChg chg="del">
        <pc:chgData name="Jose de los Santos Hiciano" userId="f5b6504617cd4e2d" providerId="LiveId" clId="{671C5E93-33AD-4CD3-A9EE-7BDFA3D6DEA9}" dt="2022-02-12T10:35:28.401" v="3030" actId="2696"/>
        <pc:sldMkLst>
          <pc:docMk/>
          <pc:sldMk cId="3962599040" sldId="259"/>
        </pc:sldMkLst>
      </pc:sldChg>
      <pc:sldChg chg="del">
        <pc:chgData name="Jose de los Santos Hiciano" userId="f5b6504617cd4e2d" providerId="LiveId" clId="{671C5E93-33AD-4CD3-A9EE-7BDFA3D6DEA9}" dt="2022-02-12T10:35:34.939" v="3032" actId="2696"/>
        <pc:sldMkLst>
          <pc:docMk/>
          <pc:sldMk cId="4156815252" sldId="260"/>
        </pc:sldMkLst>
      </pc:sldChg>
      <pc:sldChg chg="del">
        <pc:chgData name="Jose de los Santos Hiciano" userId="f5b6504617cd4e2d" providerId="LiveId" clId="{671C5E93-33AD-4CD3-A9EE-7BDFA3D6DEA9}" dt="2022-02-12T10:35:31.834" v="3031" actId="2696"/>
        <pc:sldMkLst>
          <pc:docMk/>
          <pc:sldMk cId="307964592" sldId="262"/>
        </pc:sldMkLst>
      </pc:sldChg>
      <pc:sldChg chg="del">
        <pc:chgData name="Jose de los Santos Hiciano" userId="f5b6504617cd4e2d" providerId="LiveId" clId="{671C5E93-33AD-4CD3-A9EE-7BDFA3D6DEA9}" dt="2022-02-12T10:35:54.609" v="3037" actId="2696"/>
        <pc:sldMkLst>
          <pc:docMk/>
          <pc:sldMk cId="1748662188" sldId="263"/>
        </pc:sldMkLst>
      </pc:sldChg>
      <pc:sldChg chg="del">
        <pc:chgData name="Jose de los Santos Hiciano" userId="f5b6504617cd4e2d" providerId="LiveId" clId="{671C5E93-33AD-4CD3-A9EE-7BDFA3D6DEA9}" dt="2022-02-12T10:35:38.001" v="3033" actId="2696"/>
        <pc:sldMkLst>
          <pc:docMk/>
          <pc:sldMk cId="3723953292" sldId="264"/>
        </pc:sldMkLst>
      </pc:sldChg>
      <pc:sldChg chg="del">
        <pc:chgData name="Jose de los Santos Hiciano" userId="f5b6504617cd4e2d" providerId="LiveId" clId="{671C5E93-33AD-4CD3-A9EE-7BDFA3D6DEA9}" dt="2022-02-12T10:35:43.297" v="3034" actId="2696"/>
        <pc:sldMkLst>
          <pc:docMk/>
          <pc:sldMk cId="3668175990" sldId="265"/>
        </pc:sldMkLst>
      </pc:sldChg>
      <pc:sldChg chg="del">
        <pc:chgData name="Jose de los Santos Hiciano" userId="f5b6504617cd4e2d" providerId="LiveId" clId="{671C5E93-33AD-4CD3-A9EE-7BDFA3D6DEA9}" dt="2022-02-12T10:35:47.073" v="3035" actId="2696"/>
        <pc:sldMkLst>
          <pc:docMk/>
          <pc:sldMk cId="2400325394" sldId="266"/>
        </pc:sldMkLst>
      </pc:sldChg>
      <pc:sldChg chg="del">
        <pc:chgData name="Jose de los Santos Hiciano" userId="f5b6504617cd4e2d" providerId="LiveId" clId="{671C5E93-33AD-4CD3-A9EE-7BDFA3D6DEA9}" dt="2022-02-12T10:35:50.576" v="3036" actId="2696"/>
        <pc:sldMkLst>
          <pc:docMk/>
          <pc:sldMk cId="110404658" sldId="267"/>
        </pc:sldMkLst>
      </pc:sldChg>
      <pc:sldChg chg="addSp delSp modSp new mod">
        <pc:chgData name="Jose de los Santos Hiciano" userId="f5b6504617cd4e2d" providerId="LiveId" clId="{671C5E93-33AD-4CD3-A9EE-7BDFA3D6DEA9}" dt="2022-02-12T10:37:37.517" v="3045" actId="1076"/>
        <pc:sldMkLst>
          <pc:docMk/>
          <pc:sldMk cId="3895175250" sldId="268"/>
        </pc:sldMkLst>
        <pc:spChg chg="mod">
          <ac:chgData name="Jose de los Santos Hiciano" userId="f5b6504617cd4e2d" providerId="LiveId" clId="{671C5E93-33AD-4CD3-A9EE-7BDFA3D6DEA9}" dt="2022-02-12T09:12:31.669" v="595" actId="113"/>
          <ac:spMkLst>
            <pc:docMk/>
            <pc:sldMk cId="3895175250" sldId="268"/>
            <ac:spMk id="2" creationId="{25A512C9-8ED0-402D-BD5E-671B90468C1A}"/>
          </ac:spMkLst>
        </pc:spChg>
        <pc:spChg chg="mod">
          <ac:chgData name="Jose de los Santos Hiciano" userId="f5b6504617cd4e2d" providerId="LiveId" clId="{671C5E93-33AD-4CD3-A9EE-7BDFA3D6DEA9}" dt="2022-02-12T10:06:03.187" v="2700" actId="20577"/>
          <ac:spMkLst>
            <pc:docMk/>
            <pc:sldMk cId="3895175250" sldId="268"/>
            <ac:spMk id="3" creationId="{9A8780CD-A219-4B5B-A17D-F8595D32E62E}"/>
          </ac:spMkLst>
        </pc:spChg>
        <pc:picChg chg="add del">
          <ac:chgData name="Jose de los Santos Hiciano" userId="f5b6504617cd4e2d" providerId="LiveId" clId="{671C5E93-33AD-4CD3-A9EE-7BDFA3D6DEA9}" dt="2022-02-12T10:36:21.928" v="3039" actId="21"/>
          <ac:picMkLst>
            <pc:docMk/>
            <pc:sldMk cId="3895175250" sldId="268"/>
            <ac:picMk id="4" creationId="{E2B8EEED-2BEA-4834-80B0-889D626ACD8E}"/>
          </ac:picMkLst>
        </pc:picChg>
        <pc:picChg chg="add mod">
          <ac:chgData name="Jose de los Santos Hiciano" userId="f5b6504617cd4e2d" providerId="LiveId" clId="{671C5E93-33AD-4CD3-A9EE-7BDFA3D6DEA9}" dt="2022-02-12T10:37:37.517" v="3045" actId="1076"/>
          <ac:picMkLst>
            <pc:docMk/>
            <pc:sldMk cId="3895175250" sldId="268"/>
            <ac:picMk id="5" creationId="{305B2A64-E37E-4B91-BFC3-37045525CB3C}"/>
          </ac:picMkLst>
        </pc:picChg>
      </pc:sldChg>
      <pc:sldChg chg="addSp modSp new mod">
        <pc:chgData name="Jose de los Santos Hiciano" userId="f5b6504617cd4e2d" providerId="LiveId" clId="{671C5E93-33AD-4CD3-A9EE-7BDFA3D6DEA9}" dt="2022-02-12T10:37:54.133" v="3048" actId="1076"/>
        <pc:sldMkLst>
          <pc:docMk/>
          <pc:sldMk cId="3441183044" sldId="269"/>
        </pc:sldMkLst>
        <pc:spChg chg="mod">
          <ac:chgData name="Jose de los Santos Hiciano" userId="f5b6504617cd4e2d" providerId="LiveId" clId="{671C5E93-33AD-4CD3-A9EE-7BDFA3D6DEA9}" dt="2022-02-12T09:23:34.074" v="1032" actId="403"/>
          <ac:spMkLst>
            <pc:docMk/>
            <pc:sldMk cId="3441183044" sldId="269"/>
            <ac:spMk id="2" creationId="{9CB691D1-523B-4A2F-872E-A775013C4F64}"/>
          </ac:spMkLst>
        </pc:spChg>
        <pc:spChg chg="mod">
          <ac:chgData name="Jose de los Santos Hiciano" userId="f5b6504617cd4e2d" providerId="LiveId" clId="{671C5E93-33AD-4CD3-A9EE-7BDFA3D6DEA9}" dt="2022-02-12T09:37:18.622" v="1635" actId="14100"/>
          <ac:spMkLst>
            <pc:docMk/>
            <pc:sldMk cId="3441183044" sldId="269"/>
            <ac:spMk id="3" creationId="{1A686480-24F8-4C3F-B22A-AFBE3EAD1C94}"/>
          </ac:spMkLst>
        </pc:spChg>
        <pc:picChg chg="add mod">
          <ac:chgData name="Jose de los Santos Hiciano" userId="f5b6504617cd4e2d" providerId="LiveId" clId="{671C5E93-33AD-4CD3-A9EE-7BDFA3D6DEA9}" dt="2022-02-12T10:37:54.133" v="3048" actId="1076"/>
          <ac:picMkLst>
            <pc:docMk/>
            <pc:sldMk cId="3441183044" sldId="269"/>
            <ac:picMk id="4" creationId="{2D32356F-3E23-4C59-955C-6ACE8E4353FA}"/>
          </ac:picMkLst>
        </pc:picChg>
      </pc:sldChg>
      <pc:sldChg chg="addSp modSp new mod">
        <pc:chgData name="Jose de los Santos Hiciano" userId="f5b6504617cd4e2d" providerId="LiveId" clId="{671C5E93-33AD-4CD3-A9EE-7BDFA3D6DEA9}" dt="2022-02-12T10:38:04.835" v="3050" actId="1076"/>
        <pc:sldMkLst>
          <pc:docMk/>
          <pc:sldMk cId="1737967024" sldId="270"/>
        </pc:sldMkLst>
        <pc:spChg chg="mod">
          <ac:chgData name="Jose de los Santos Hiciano" userId="f5b6504617cd4e2d" providerId="LiveId" clId="{671C5E93-33AD-4CD3-A9EE-7BDFA3D6DEA9}" dt="2022-02-12T09:38:34.309" v="1666" actId="207"/>
          <ac:spMkLst>
            <pc:docMk/>
            <pc:sldMk cId="1737967024" sldId="270"/>
            <ac:spMk id="2" creationId="{8988CBCE-74D1-4B7F-8AB1-081F380BA91E}"/>
          </ac:spMkLst>
        </pc:spChg>
        <pc:spChg chg="mod">
          <ac:chgData name="Jose de los Santos Hiciano" userId="f5b6504617cd4e2d" providerId="LiveId" clId="{671C5E93-33AD-4CD3-A9EE-7BDFA3D6DEA9}" dt="2022-02-12T09:57:31.288" v="2481" actId="20577"/>
          <ac:spMkLst>
            <pc:docMk/>
            <pc:sldMk cId="1737967024" sldId="270"/>
            <ac:spMk id="3" creationId="{24A6F1DB-916D-4320-B764-B502AB751DE6}"/>
          </ac:spMkLst>
        </pc:spChg>
        <pc:picChg chg="add mod">
          <ac:chgData name="Jose de los Santos Hiciano" userId="f5b6504617cd4e2d" providerId="LiveId" clId="{671C5E93-33AD-4CD3-A9EE-7BDFA3D6DEA9}" dt="2022-02-12T10:38:04.835" v="3050" actId="1076"/>
          <ac:picMkLst>
            <pc:docMk/>
            <pc:sldMk cId="1737967024" sldId="270"/>
            <ac:picMk id="4" creationId="{AC5D98E1-2112-4375-9B1C-5385F89FB512}"/>
          </ac:picMkLst>
        </pc:picChg>
      </pc:sldChg>
      <pc:sldChg chg="addSp modSp new mod">
        <pc:chgData name="Jose de los Santos Hiciano" userId="f5b6504617cd4e2d" providerId="LiveId" clId="{671C5E93-33AD-4CD3-A9EE-7BDFA3D6DEA9}" dt="2022-02-12T10:38:17.676" v="3052" actId="1076"/>
        <pc:sldMkLst>
          <pc:docMk/>
          <pc:sldMk cId="20466420" sldId="271"/>
        </pc:sldMkLst>
        <pc:spChg chg="mod">
          <ac:chgData name="Jose de los Santos Hiciano" userId="f5b6504617cd4e2d" providerId="LiveId" clId="{671C5E93-33AD-4CD3-A9EE-7BDFA3D6DEA9}" dt="2022-02-12T09:58:34.989" v="2512" actId="20577"/>
          <ac:spMkLst>
            <pc:docMk/>
            <pc:sldMk cId="20466420" sldId="271"/>
            <ac:spMk id="2" creationId="{0119E3BF-D66C-45F5-81A4-5422173A3F62}"/>
          </ac:spMkLst>
        </pc:spChg>
        <pc:spChg chg="mod">
          <ac:chgData name="Jose de los Santos Hiciano" userId="f5b6504617cd4e2d" providerId="LiveId" clId="{671C5E93-33AD-4CD3-A9EE-7BDFA3D6DEA9}" dt="2022-02-12T10:09:41.109" v="2842" actId="403"/>
          <ac:spMkLst>
            <pc:docMk/>
            <pc:sldMk cId="20466420" sldId="271"/>
            <ac:spMk id="3" creationId="{8036EA7E-0C7D-4CA3-BD76-F0564A6649BC}"/>
          </ac:spMkLst>
        </pc:spChg>
        <pc:picChg chg="add mod">
          <ac:chgData name="Jose de los Santos Hiciano" userId="f5b6504617cd4e2d" providerId="LiveId" clId="{671C5E93-33AD-4CD3-A9EE-7BDFA3D6DEA9}" dt="2022-02-12T10:38:17.676" v="3052" actId="1076"/>
          <ac:picMkLst>
            <pc:docMk/>
            <pc:sldMk cId="20466420" sldId="271"/>
            <ac:picMk id="4" creationId="{1C35A19B-4088-49FB-9A53-B8FA910642B6}"/>
          </ac:picMkLst>
        </pc:picChg>
      </pc:sldChg>
      <pc:sldChg chg="addSp modSp new mod">
        <pc:chgData name="Jose de los Santos Hiciano" userId="f5b6504617cd4e2d" providerId="LiveId" clId="{671C5E93-33AD-4CD3-A9EE-7BDFA3D6DEA9}" dt="2022-02-12T10:38:36.250" v="3054" actId="1076"/>
        <pc:sldMkLst>
          <pc:docMk/>
          <pc:sldMk cId="2235694160" sldId="272"/>
        </pc:sldMkLst>
        <pc:spChg chg="mod">
          <ac:chgData name="Jose de los Santos Hiciano" userId="f5b6504617cd4e2d" providerId="LiveId" clId="{671C5E93-33AD-4CD3-A9EE-7BDFA3D6DEA9}" dt="2022-02-12T10:10:45.462" v="2875" actId="207"/>
          <ac:spMkLst>
            <pc:docMk/>
            <pc:sldMk cId="2235694160" sldId="272"/>
            <ac:spMk id="2" creationId="{C7D7A0BC-55C8-4B03-BA5F-A3201EC04421}"/>
          </ac:spMkLst>
        </pc:spChg>
        <pc:spChg chg="mod">
          <ac:chgData name="Jose de los Santos Hiciano" userId="f5b6504617cd4e2d" providerId="LiveId" clId="{671C5E93-33AD-4CD3-A9EE-7BDFA3D6DEA9}" dt="2022-02-12T10:35:04.693" v="3028" actId="403"/>
          <ac:spMkLst>
            <pc:docMk/>
            <pc:sldMk cId="2235694160" sldId="272"/>
            <ac:spMk id="3" creationId="{11CB2DEB-6A83-4142-8B7F-FA4D5BE3320E}"/>
          </ac:spMkLst>
        </pc:spChg>
        <pc:picChg chg="add mod">
          <ac:chgData name="Jose de los Santos Hiciano" userId="f5b6504617cd4e2d" providerId="LiveId" clId="{671C5E93-33AD-4CD3-A9EE-7BDFA3D6DEA9}" dt="2022-02-12T10:38:36.250" v="3054" actId="1076"/>
          <ac:picMkLst>
            <pc:docMk/>
            <pc:sldMk cId="2235694160" sldId="272"/>
            <ac:picMk id="4" creationId="{4796BB2B-436F-4600-9FF0-4E6F407F37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801971-FFA7-4998-AF1D-CA8241166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609" y="1983645"/>
            <a:ext cx="9290682" cy="1748729"/>
          </a:xfrm>
        </p:spPr>
        <p:txBody>
          <a:bodyPr>
            <a:normAutofit/>
          </a:bodyPr>
          <a:lstStyle/>
          <a:p>
            <a:r>
              <a:rPr lang="es-ES" sz="6000" b="1" dirty="0" smtClean="0"/>
              <a:t>Informática para uso </a:t>
            </a:r>
            <a:r>
              <a:rPr lang="es-ES" sz="6000" b="1" dirty="0" smtClean="0"/>
              <a:t>profesional</a:t>
            </a:r>
            <a:endParaRPr lang="es-ES" sz="6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3EA9921-FD22-4991-8269-ED0178645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038470"/>
            <a:ext cx="8673427" cy="643700"/>
          </a:xfrm>
        </p:spPr>
        <p:txBody>
          <a:bodyPr>
            <a:normAutofit/>
          </a:bodyPr>
          <a:lstStyle/>
          <a:p>
            <a:r>
              <a:rPr lang="es-ES" sz="3600" b="1" dirty="0" err="1" smtClean="0"/>
              <a:t>Presentacion</a:t>
            </a:r>
            <a:r>
              <a:rPr lang="es-ES" sz="3600" b="1" dirty="0" smtClean="0"/>
              <a:t> del Programa </a:t>
            </a:r>
            <a:endParaRPr lang="es-ES"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6DF598A-C8F0-4D30-9952-75CDABE4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5" y="378679"/>
            <a:ext cx="135342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El secreto para el aprendizaje</a:t>
            </a:r>
            <a:endParaRPr lang="es-D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b="1" dirty="0" smtClean="0">
                <a:solidFill>
                  <a:srgbClr val="1616C4"/>
                </a:solidFill>
              </a:rPr>
              <a:t>Repetición y error</a:t>
            </a:r>
          </a:p>
          <a:p>
            <a:r>
              <a:rPr lang="es-ES" sz="4400" b="1" dirty="0" smtClean="0">
                <a:solidFill>
                  <a:srgbClr val="1616C4"/>
                </a:solidFill>
              </a:rPr>
              <a:t>Llover sobre mojado</a:t>
            </a:r>
            <a:endParaRPr lang="es-DO" sz="4400" b="1" dirty="0">
              <a:solidFill>
                <a:srgbClr val="1616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0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421276-0590-471A-B78D-3E843178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38908"/>
            <a:ext cx="3498979" cy="2456442"/>
          </a:xfrm>
        </p:spPr>
        <p:txBody>
          <a:bodyPr>
            <a:normAutofit/>
          </a:bodyPr>
          <a:lstStyle/>
          <a:p>
            <a:r>
              <a:rPr lang="es-ES" sz="4400" b="1" dirty="0" smtClean="0"/>
              <a:t>El Computador u ordenador </a:t>
            </a:r>
            <a:endParaRPr lang="es-ES" sz="44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743" y="681054"/>
            <a:ext cx="4443212" cy="57721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2B3B587-5919-4949-822C-C531E36DF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38" y="207083"/>
            <a:ext cx="1351976" cy="80507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500056" y="207083"/>
            <a:ext cx="3477295" cy="6091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/>
              <a:t>Máquina electrónica capaz de almacenar información y tratarla automáticamente mediante operaciones matemáticas y lógicas controladas por programas informáticos</a:t>
            </a:r>
            <a:r>
              <a:rPr lang="es-ES" dirty="0"/>
              <a:t>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8147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A512C9-8ED0-402D-BD5E-671B9046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 smtClean="0"/>
              <a:t>Un computador moderno</a:t>
            </a:r>
            <a:endParaRPr lang="es-ES" sz="44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996" y="0"/>
            <a:ext cx="4762500" cy="304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5B2A64-E37E-4B91-BFC3-37045525C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35" y="597754"/>
            <a:ext cx="1353429" cy="8047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996" y="3025997"/>
            <a:ext cx="4286250" cy="35607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496" y="469046"/>
            <a:ext cx="2447925" cy="18669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0246" y="2349925"/>
            <a:ext cx="3048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7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B691D1-523B-4A2F-872E-A775013C4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 smtClean="0"/>
              <a:t>Componentes básicos de un computador</a:t>
            </a:r>
            <a:endParaRPr lang="es-ES" sz="44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6096" y="1649826"/>
            <a:ext cx="5615189" cy="30638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D32356F-3E23-4C59-955C-6ACE8E435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85" y="607279"/>
            <a:ext cx="135342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83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88CBCE-74D1-4B7F-8AB1-081F380B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Disco duro, escritorio </a:t>
            </a:r>
            <a:r>
              <a:rPr lang="es-ES" sz="4400" b="1" dirty="0">
                <a:solidFill>
                  <a:schemeClr val="bg1"/>
                </a:solidFill>
              </a:rPr>
              <a:t>y </a:t>
            </a:r>
            <a:r>
              <a:rPr lang="es-ES" sz="4400" b="1" dirty="0" smtClean="0">
                <a:solidFill>
                  <a:schemeClr val="bg1"/>
                </a:solidFill>
              </a:rPr>
              <a:t>mouse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7003" y="1262130"/>
            <a:ext cx="6104586" cy="376865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C5D98E1-2112-4375-9B1C-5385F89FB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10" y="597754"/>
            <a:ext cx="135342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6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19E3BF-D66C-45F5-81A4-5422173A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/>
              <a:t>Desarrollo vs operatividad</a:t>
            </a:r>
            <a:endParaRPr lang="es-ES" sz="4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036EA7E-0C7D-4CA3-BD76-F0564A664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755874" cy="5673814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1616C4"/>
                </a:solidFill>
              </a:rPr>
              <a:t>Se denomina hardware a todos los elementos tangibles de la computadora: procesador, monitor, teclado, tarjetas, circuitos integrados, cables, etc. Los componentes de hardware básicos de una computadora son tres: unidad central de proceso o CPU, monitor y </a:t>
            </a:r>
            <a:r>
              <a:rPr lang="es-ES" sz="2000" b="1" dirty="0" smtClean="0">
                <a:solidFill>
                  <a:srgbClr val="1616C4"/>
                </a:solidFill>
              </a:rPr>
              <a:t>teclado.</a:t>
            </a:r>
          </a:p>
          <a:p>
            <a:r>
              <a:rPr lang="es-ES" sz="2000" b="1" dirty="0">
                <a:solidFill>
                  <a:srgbClr val="1616C4"/>
                </a:solidFill>
              </a:rPr>
              <a:t>El software es lo que posibilita la comunicación entre el equipo y el usuario. Toda la parte digital, es decir los comandos e instrucciones que son procesados por la computadora, es lo que llamamos de </a:t>
            </a:r>
            <a:r>
              <a:rPr lang="es-ES" sz="2000" b="1" dirty="0" smtClean="0">
                <a:solidFill>
                  <a:srgbClr val="1616C4"/>
                </a:solidFill>
              </a:rPr>
              <a:t>software.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C35A19B-4088-49FB-9A53-B8FA91064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35" y="454879"/>
            <a:ext cx="1353429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D7A0BC-55C8-4B03-BA5F-A3201EC0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Qué es Oficce?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660674"/>
            <a:ext cx="6281738" cy="35334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796BB2B-436F-4600-9FF0-4E6F407F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85" y="797779"/>
            <a:ext cx="1353429" cy="80474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75008" y="5576552"/>
            <a:ext cx="9633398" cy="785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Microsoft Office es una suite ofimática de aplicaciones para escritorio, servidores y servicios para los sistemas operativos Microsoft Windows, Mac OS X, </a:t>
            </a:r>
            <a:r>
              <a:rPr lang="es-ES" sz="1400" b="1" dirty="0" err="1"/>
              <a:t>iOS</a:t>
            </a:r>
            <a:r>
              <a:rPr lang="es-ES" sz="1400" b="1" dirty="0"/>
              <a:t>, </a:t>
            </a:r>
            <a:r>
              <a:rPr lang="es-ES" sz="1400" b="1" dirty="0" err="1"/>
              <a:t>Android</a:t>
            </a:r>
            <a:r>
              <a:rPr lang="es-ES" sz="1400" b="1" dirty="0"/>
              <a:t> y Linux. La última versión de la suite ofimática es el Microsoft Office 2021.</a:t>
            </a:r>
            <a:endParaRPr lang="es-DO" sz="1400" b="1" dirty="0"/>
          </a:p>
        </p:txBody>
      </p:sp>
    </p:spTree>
    <p:extLst>
      <p:ext uri="{BB962C8B-B14F-4D97-AF65-F5344CB8AC3E}">
        <p14:creationId xmlns:p14="http://schemas.microsoft.com/office/powerpoint/2010/main" val="223569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5" y="932846"/>
            <a:ext cx="9633397" cy="53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2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Vinimos a utilizar las herramientas de Office</a:t>
            </a:r>
            <a:endParaRPr lang="es-D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1" y="803186"/>
            <a:ext cx="7315200" cy="5248622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1616C4"/>
                </a:solidFill>
              </a:rPr>
              <a:t>Habilidad mecanográfica</a:t>
            </a:r>
          </a:p>
          <a:p>
            <a:r>
              <a:rPr lang="es-ES" sz="4000" b="1" dirty="0" smtClean="0">
                <a:solidFill>
                  <a:srgbClr val="1616C4"/>
                </a:solidFill>
              </a:rPr>
              <a:t>Uso de las aplicaciones</a:t>
            </a:r>
            <a:endParaRPr lang="es-DO" sz="4000" b="1" dirty="0">
              <a:solidFill>
                <a:srgbClr val="1616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2729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{19B62BB3-BE8F-433D-A8B6-A5537340565E}tf16401371</Template>
  <TotalTime>266</TotalTime>
  <Words>208</Words>
  <Application>Microsoft Office PowerPoint</Application>
  <PresentationFormat>Panorámica</PresentationFormat>
  <Paragraphs>18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Calibri Light</vt:lpstr>
      <vt:lpstr>Rockwell</vt:lpstr>
      <vt:lpstr>Wingdings</vt:lpstr>
      <vt:lpstr>Atlas</vt:lpstr>
      <vt:lpstr>Informática para uso profesional</vt:lpstr>
      <vt:lpstr>El Computador u ordenador </vt:lpstr>
      <vt:lpstr>Un computador moderno</vt:lpstr>
      <vt:lpstr>Componentes básicos de un computador</vt:lpstr>
      <vt:lpstr>Disco duro, escritorio y mouse</vt:lpstr>
      <vt:lpstr>Desarrollo vs operatividad</vt:lpstr>
      <vt:lpstr>Qué es Oficce?</vt:lpstr>
      <vt:lpstr>Presentación de PowerPoint</vt:lpstr>
      <vt:lpstr>Vinimos a utilizar las herramientas de Office</vt:lpstr>
      <vt:lpstr>El secreto para el aprendizaje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 Internacional Público contemporáneo</dc:title>
  <dc:creator>Jose de los Santos Hiciano</dc:creator>
  <cp:lastModifiedBy>User</cp:lastModifiedBy>
  <cp:revision>15</cp:revision>
  <dcterms:created xsi:type="dcterms:W3CDTF">2021-02-05T21:25:42Z</dcterms:created>
  <dcterms:modified xsi:type="dcterms:W3CDTF">2022-02-12T17:15:43Z</dcterms:modified>
</cp:coreProperties>
</file>